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6"/>
  </p:notesMasterIdLst>
  <p:handoutMasterIdLst>
    <p:handoutMasterId r:id="rId7"/>
  </p:handoutMasterIdLst>
  <p:sldIdLst>
    <p:sldId id="1501" r:id="rId5"/>
  </p:sldIdLst>
  <p:sldSz cx="32918400" cy="21945600"/>
  <p:notesSz cx="6858000" cy="9144000"/>
  <p:defaultTextStyle>
    <a:defPPr>
      <a:defRPr lang="en-US"/>
    </a:defPPr>
    <a:lvl1pPr marL="0" algn="l" defTabSz="263313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1pPr>
    <a:lvl2pPr marL="1316569" algn="l" defTabSz="263313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2pPr>
    <a:lvl3pPr marL="2633132" algn="l" defTabSz="263313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3pPr>
    <a:lvl4pPr marL="3949701" algn="l" defTabSz="263313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4pPr>
    <a:lvl5pPr marL="5266270" algn="l" defTabSz="263313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5pPr>
    <a:lvl6pPr marL="6582839" algn="l" defTabSz="263313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6pPr>
    <a:lvl7pPr marL="7899402" algn="l" defTabSz="263313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7pPr>
    <a:lvl8pPr marL="9215971" algn="l" defTabSz="263313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8pPr>
    <a:lvl9pPr marL="10532540" algn="l" defTabSz="263313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2FD"/>
    <a:srgbClr val="E2DFFF"/>
    <a:srgbClr val="CEC9FF"/>
    <a:srgbClr val="CCC7FF"/>
    <a:srgbClr val="62361A"/>
    <a:srgbClr val="FFFFFF"/>
    <a:srgbClr val="009B39"/>
    <a:srgbClr val="E37EA5"/>
    <a:srgbClr val="00A2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56"/>
    <p:restoredTop sz="90095" autoAdjust="0"/>
  </p:normalViewPr>
  <p:slideViewPr>
    <p:cSldViewPr snapToGrid="0">
      <p:cViewPr>
        <p:scale>
          <a:sx n="40" d="100"/>
          <a:sy n="40" d="100"/>
        </p:scale>
        <p:origin x="104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12/2/25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12/2/25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63313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1316569" algn="l" defTabSz="263313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2633132" algn="l" defTabSz="263313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3949701" algn="l" defTabSz="263313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5266270" algn="l" defTabSz="263313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6582839" algn="l" defTabSz="263313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7899402" algn="l" defTabSz="263313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9215971" algn="l" defTabSz="263313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10532540" algn="l" defTabSz="263313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88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552" y="16697702"/>
            <a:ext cx="30943296" cy="251642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7552" y="19112421"/>
            <a:ext cx="30943296" cy="153719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37" indent="0" algn="ctr">
              <a:buNone/>
              <a:defRPr sz="2000"/>
            </a:lvl2pPr>
            <a:lvl3pPr marL="914473" indent="0" algn="ctr">
              <a:buNone/>
              <a:defRPr sz="1800"/>
            </a:lvl3pPr>
            <a:lvl4pPr marL="1371710" indent="0" algn="ctr">
              <a:buNone/>
              <a:defRPr sz="1600"/>
            </a:lvl4pPr>
            <a:lvl5pPr marL="1828946" indent="0" algn="ctr">
              <a:buNone/>
              <a:defRPr sz="1600"/>
            </a:lvl5pPr>
            <a:lvl6pPr marL="2286183" indent="0" algn="ctr">
              <a:buNone/>
              <a:defRPr sz="1600"/>
            </a:lvl6pPr>
            <a:lvl7pPr marL="2743419" indent="0" algn="ctr">
              <a:buNone/>
              <a:defRPr sz="1600"/>
            </a:lvl7pPr>
            <a:lvl8pPr marL="3200656" indent="0" algn="ctr">
              <a:buNone/>
              <a:defRPr sz="1600"/>
            </a:lvl8pPr>
            <a:lvl9pPr marL="365789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" y="2"/>
            <a:ext cx="32918397" cy="1595656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</p:spPr>
        <p:txBody>
          <a:bodyPr/>
          <a:lstStyle/>
          <a:p>
            <a:fld id="{175A1B29-DFBD-4673-8328-3ED6619AAB50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6912" userDrawn="1">
          <p15:clr>
            <a:srgbClr val="FBAE40"/>
          </p15:clr>
        </p15:guide>
        <p15:guide id="6" pos="103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4" y="8813078"/>
            <a:ext cx="11679976" cy="1313252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6157" y="3169923"/>
            <a:ext cx="24694176" cy="11617229"/>
          </a:xfrm>
        </p:spPr>
        <p:txBody>
          <a:bodyPr anchor="b">
            <a:noAutofit/>
          </a:bodyPr>
          <a:lstStyle>
            <a:lvl1pPr algn="l">
              <a:defRPr sz="650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6912" userDrawn="1">
          <p15:clr>
            <a:srgbClr val="FBAE40"/>
          </p15:clr>
        </p15:guide>
        <p15:guide id="6" pos="1036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21238431" y="8813074"/>
            <a:ext cx="11679976" cy="13132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147" y="2125146"/>
            <a:ext cx="22862407" cy="4974336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54147" y="7468360"/>
            <a:ext cx="22862407" cy="11807709"/>
          </a:xfrm>
        </p:spPr>
        <p:txBody>
          <a:bodyPr>
            <a:normAutofit/>
          </a:bodyPr>
          <a:lstStyle>
            <a:lvl1pPr marL="457237" indent="-457237">
              <a:buFont typeface="+mj-lt"/>
              <a:buAutoNum type="arabicPeriod"/>
              <a:defRPr sz="2400"/>
            </a:lvl1pPr>
            <a:lvl2pPr marL="685855" indent="-457237">
              <a:buFont typeface="+mj-lt"/>
              <a:buAutoNum type="arabicPeriod"/>
              <a:defRPr sz="2000"/>
            </a:lvl2pPr>
            <a:lvl3pPr marL="800164" indent="-342927">
              <a:buFont typeface="+mj-lt"/>
              <a:buAutoNum type="arabicPeriod"/>
              <a:defRPr sz="1800"/>
            </a:lvl3pPr>
            <a:lvl4pPr marL="1028782" indent="-342927">
              <a:buFont typeface="+mj-lt"/>
              <a:buAutoNum type="arabicPeriod"/>
              <a:defRPr sz="1600"/>
            </a:lvl4pPr>
            <a:lvl5pPr marL="1257401" indent="-342927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0240" y="2903367"/>
            <a:ext cx="12690591" cy="578709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6978" y="1068019"/>
            <a:ext cx="15500452" cy="19809562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860240" y="9041595"/>
            <a:ext cx="12690591" cy="10000643"/>
          </a:xfrm>
        </p:spPr>
        <p:txBody>
          <a:bodyPr>
            <a:normAutofit/>
          </a:bodyPr>
          <a:lstStyle>
            <a:lvl1pPr marL="457237" indent="-457237">
              <a:buFont typeface="+mj-lt"/>
              <a:buAutoNum type="arabicPeriod"/>
              <a:defRPr sz="2000"/>
            </a:lvl1pPr>
            <a:lvl2pPr marL="571546" indent="-342927">
              <a:buFont typeface="+mj-lt"/>
              <a:buAutoNum type="arabicPeriod"/>
              <a:defRPr sz="1800"/>
            </a:lvl2pPr>
            <a:lvl3pPr marL="800164" indent="-342927">
              <a:buFont typeface="+mj-lt"/>
              <a:buAutoNum type="arabicPeriod"/>
              <a:defRPr sz="1600"/>
            </a:lvl3pPr>
            <a:lvl4pPr marL="1028782" indent="-342927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585112" y="20895730"/>
            <a:ext cx="4381495" cy="10498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7" y="7635120"/>
            <a:ext cx="11677802" cy="7855347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939260" y="7637069"/>
            <a:ext cx="11677802" cy="7871155"/>
          </a:xfrm>
        </p:spPr>
        <p:txBody>
          <a:bodyPr/>
          <a:lstStyle>
            <a:lvl1pPr marL="0" indent="0">
              <a:buNone/>
              <a:defRPr/>
            </a:lvl1pPr>
            <a:lvl2pPr marL="228618" indent="0">
              <a:buNone/>
              <a:defRPr/>
            </a:lvl2pPr>
            <a:lvl3pPr marL="457237" indent="0">
              <a:buNone/>
              <a:defRPr/>
            </a:lvl3pPr>
            <a:lvl4pPr marL="685855" indent="0">
              <a:buNone/>
              <a:defRPr/>
            </a:lvl4pPr>
            <a:lvl5pPr marL="91447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7" y="7227418"/>
            <a:ext cx="10295230" cy="1138245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903299" y="7213600"/>
            <a:ext cx="13381673" cy="1137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631" y="4921138"/>
            <a:ext cx="11193071" cy="1484424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903293" y="4922522"/>
            <a:ext cx="15340487" cy="154177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628" y="2807867"/>
            <a:ext cx="11184026" cy="1581011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911865" y="2807859"/>
            <a:ext cx="16630650" cy="17250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2" y="1755653"/>
            <a:ext cx="9434648" cy="1830284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161524" y="1757677"/>
            <a:ext cx="19751040" cy="18580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418" y="2903369"/>
            <a:ext cx="28255697" cy="362322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418" y="7576465"/>
            <a:ext cx="28255697" cy="114657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8603" y="2967162"/>
            <a:ext cx="16267214" cy="36576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6978" y="1068019"/>
            <a:ext cx="11976514" cy="19809562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68608" y="7054613"/>
            <a:ext cx="16211510" cy="12051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4368608" y="20895730"/>
            <a:ext cx="9598006" cy="1049872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747" y="2896819"/>
            <a:ext cx="16300537" cy="36576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20754" y="7046832"/>
            <a:ext cx="16300886" cy="11995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981469" y="1068019"/>
            <a:ext cx="11969953" cy="19809562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37258" y="20895733"/>
            <a:ext cx="8867721" cy="1049872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666602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8106833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7493" y="2919641"/>
            <a:ext cx="18362622" cy="298460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6978" y="1068019"/>
            <a:ext cx="9896094" cy="19809562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17493" y="6392400"/>
            <a:ext cx="18362622" cy="12624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813487" y="20895731"/>
            <a:ext cx="9434648" cy="1049869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751" y="2919641"/>
            <a:ext cx="18362622" cy="298460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20751" y="6392400"/>
            <a:ext cx="18362622" cy="12624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847676" y="1068019"/>
            <a:ext cx="10103746" cy="19809562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1571664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9011895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5724" y="2903374"/>
            <a:ext cx="11776558" cy="443828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6985" y="1068019"/>
            <a:ext cx="16884096" cy="19809562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045731" y="7803344"/>
            <a:ext cx="11790676" cy="11238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585112" y="20895730"/>
            <a:ext cx="4381495" cy="10498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747" y="2903374"/>
            <a:ext cx="11776558" cy="443828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20754" y="7803344"/>
            <a:ext cx="11790676" cy="11238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23444" y="1068019"/>
            <a:ext cx="16433655" cy="19809562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0339" y="20895731"/>
            <a:ext cx="5483897" cy="1049869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54236" y="20895731"/>
            <a:ext cx="7574594" cy="10498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94467" y="20895731"/>
            <a:ext cx="1158859" cy="10498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2896" y="2896819"/>
            <a:ext cx="12344400" cy="29846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9181" y="1082650"/>
            <a:ext cx="16549229" cy="19780301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582896" y="6342562"/>
            <a:ext cx="12344400" cy="126996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182133" y="20895731"/>
            <a:ext cx="4784478" cy="10498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747" y="2896819"/>
            <a:ext cx="12344400" cy="29846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20747" y="6342562"/>
            <a:ext cx="12344400" cy="126996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977844" y="1068019"/>
            <a:ext cx="15973578" cy="19809562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66" y="20895731"/>
            <a:ext cx="5483897" cy="1049869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54236" y="20895731"/>
            <a:ext cx="7574594" cy="10498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94467" y="20895731"/>
            <a:ext cx="1158859" cy="10498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8226" y="2903357"/>
            <a:ext cx="8701892" cy="38501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6978" y="1068019"/>
            <a:ext cx="19510211" cy="19809562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1878226" y="7168850"/>
            <a:ext cx="8701892" cy="1187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1878219" y="20895728"/>
            <a:ext cx="2490404" cy="1049869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4368626" y="20895728"/>
            <a:ext cx="6453659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754" y="2903365"/>
            <a:ext cx="9048588" cy="385011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20754" y="7183325"/>
            <a:ext cx="9048588" cy="11858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856806" y="1068019"/>
            <a:ext cx="19094616" cy="19809562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66" y="20895731"/>
            <a:ext cx="2882588" cy="1049869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52926" y="20895731"/>
            <a:ext cx="7574594" cy="10498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3157" y="20895731"/>
            <a:ext cx="1158859" cy="10498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0716" y="2903360"/>
            <a:ext cx="8169395" cy="676629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6985" y="1068019"/>
            <a:ext cx="20042708" cy="19809562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410716" y="10099504"/>
            <a:ext cx="8169395" cy="894270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18" indent="0">
              <a:buNone/>
              <a:defRPr sz="1400"/>
            </a:lvl2pPr>
            <a:lvl3pPr marL="457237" indent="0">
              <a:buNone/>
              <a:defRPr sz="1200"/>
            </a:lvl3pPr>
            <a:lvl4pPr marL="685855" indent="0">
              <a:buNone/>
              <a:defRPr sz="1100"/>
            </a:lvl4pPr>
            <a:lvl5pPr marL="914473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526380" y="20895728"/>
            <a:ext cx="2709879" cy="10498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36262" y="20895728"/>
            <a:ext cx="5586027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80402" y="2903366"/>
            <a:ext cx="11399716" cy="11831962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80402" y="15140272"/>
            <a:ext cx="11399716" cy="390195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37" indent="0" algn="ctr">
              <a:buNone/>
              <a:defRPr sz="2000"/>
            </a:lvl2pPr>
            <a:lvl3pPr marL="914473" indent="0" algn="ctr">
              <a:buNone/>
              <a:defRPr sz="1800"/>
            </a:lvl3pPr>
            <a:lvl4pPr marL="1371710" indent="0" algn="ctr">
              <a:buNone/>
              <a:defRPr sz="1600"/>
            </a:lvl4pPr>
            <a:lvl5pPr marL="1828946" indent="0" algn="ctr">
              <a:buNone/>
              <a:defRPr sz="1600"/>
            </a:lvl5pPr>
            <a:lvl6pPr marL="2286183" indent="0" algn="ctr">
              <a:buNone/>
              <a:defRPr sz="1600"/>
            </a:lvl6pPr>
            <a:lvl7pPr marL="2743419" indent="0" algn="ctr">
              <a:buNone/>
              <a:defRPr sz="1600"/>
            </a:lvl7pPr>
            <a:lvl8pPr marL="3200656" indent="0" algn="ctr">
              <a:buNone/>
              <a:defRPr sz="1600"/>
            </a:lvl8pPr>
            <a:lvl9pPr marL="365789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6978" y="1068019"/>
            <a:ext cx="16812387" cy="19809562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56023" y="20895731"/>
            <a:ext cx="4610588" cy="10498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6912" userDrawn="1">
          <p15:clr>
            <a:srgbClr val="FBAE40"/>
          </p15:clr>
        </p15:guide>
        <p15:guide id="6" pos="1036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79" y="16039258"/>
            <a:ext cx="10097719" cy="444905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" y="0"/>
            <a:ext cx="32918400" cy="1483242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442948" y="16039254"/>
            <a:ext cx="17282160" cy="444905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18" indent="0">
              <a:buFont typeface="Arial" panose="020B0604020202020204" pitchFamily="34" charset="0"/>
              <a:buNone/>
              <a:defRPr sz="1400"/>
            </a:lvl2pPr>
            <a:lvl3pPr marL="457237" indent="0">
              <a:buFont typeface="Arial" panose="020B0604020202020204" pitchFamily="34" charset="0"/>
              <a:buNone/>
              <a:defRPr sz="1200"/>
            </a:lvl3pPr>
            <a:lvl4pPr marL="685855" indent="0">
              <a:buFont typeface="Arial" panose="020B0604020202020204" pitchFamily="34" charset="0"/>
              <a:buNone/>
              <a:defRPr sz="1100"/>
            </a:lvl4pPr>
            <a:lvl5pPr marL="914473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79" y="13319417"/>
            <a:ext cx="7974769" cy="605698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" y="0"/>
            <a:ext cx="32918400" cy="1209046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39628" y="13319418"/>
            <a:ext cx="20985480" cy="7168896"/>
          </a:xfrm>
        </p:spPr>
        <p:txBody>
          <a:bodyPr>
            <a:noAutofit/>
          </a:bodyPr>
          <a:lstStyle>
            <a:lvl1pPr marL="285773" indent="-285773">
              <a:buFont typeface="Arial" panose="020B0604020202020204" pitchFamily="34" charset="0"/>
              <a:buChar char="•"/>
              <a:defRPr sz="1800"/>
            </a:lvl1pPr>
            <a:lvl2pPr marL="514391" indent="-285773">
              <a:buFont typeface="Arial" panose="020B0604020202020204" pitchFamily="34" charset="0"/>
              <a:buChar char="•"/>
              <a:defRPr sz="1600"/>
            </a:lvl2pPr>
            <a:lvl3pPr marL="743009" indent="-285773">
              <a:buFont typeface="Arial" panose="020B0604020202020204" pitchFamily="34" charset="0"/>
              <a:buChar char="•"/>
              <a:defRPr sz="1400"/>
            </a:lvl3pPr>
            <a:lvl4pPr marL="857319" indent="-171464">
              <a:buFont typeface="Arial" panose="020B0604020202020204" pitchFamily="34" charset="0"/>
              <a:buChar char="•"/>
              <a:defRPr sz="1200"/>
            </a:lvl4pPr>
            <a:lvl5pPr marL="1085937" indent="-171464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79" y="1796560"/>
            <a:ext cx="7974769" cy="605698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0332" y="191298"/>
            <a:ext cx="9434648" cy="1168400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66613" y="191298"/>
            <a:ext cx="7574594" cy="1168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06844" y="191298"/>
            <a:ext cx="1158859" cy="1168400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39628" y="1796560"/>
            <a:ext cx="20985480" cy="7168896"/>
          </a:xfrm>
        </p:spPr>
        <p:txBody>
          <a:bodyPr>
            <a:noAutofit/>
          </a:bodyPr>
          <a:lstStyle>
            <a:lvl1pPr marL="285773" indent="-285773">
              <a:buFont typeface="Arial" panose="020B0604020202020204" pitchFamily="34" charset="0"/>
              <a:buChar char="•"/>
              <a:defRPr sz="1800"/>
            </a:lvl1pPr>
            <a:lvl2pPr marL="514391" indent="-285773">
              <a:buFont typeface="Arial" panose="020B0604020202020204" pitchFamily="34" charset="0"/>
              <a:buChar char="•"/>
              <a:defRPr sz="1600"/>
            </a:lvl2pPr>
            <a:lvl3pPr marL="743009" indent="-285773">
              <a:buFont typeface="Arial" panose="020B0604020202020204" pitchFamily="34" charset="0"/>
              <a:buChar char="•"/>
              <a:defRPr sz="1400"/>
            </a:lvl3pPr>
            <a:lvl4pPr marL="857319" indent="-171464">
              <a:buFont typeface="Arial" panose="020B0604020202020204" pitchFamily="34" charset="0"/>
              <a:buChar char="•"/>
              <a:defRPr sz="1200"/>
            </a:lvl4pPr>
            <a:lvl5pPr marL="1085937" indent="-171464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" y="9855136"/>
            <a:ext cx="32918400" cy="1209046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4151" y="5793032"/>
            <a:ext cx="12277394" cy="14221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144" y="1931221"/>
            <a:ext cx="29626565" cy="3105482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25500" y="6542411"/>
            <a:ext cx="10734706" cy="12722614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459206" y="5852168"/>
            <a:ext cx="14805059" cy="14172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4149" y="7268403"/>
            <a:ext cx="11219294" cy="12995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152" y="1755645"/>
            <a:ext cx="12615977" cy="465246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359017" y="7953190"/>
            <a:ext cx="9809559" cy="11626144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459207" y="1757685"/>
            <a:ext cx="15081998" cy="185064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1831" y="7395587"/>
            <a:ext cx="11031714" cy="12778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632" y="1760695"/>
            <a:ext cx="9875528" cy="4652467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74915" y="8068925"/>
            <a:ext cx="9645550" cy="11431763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544550" y="1757680"/>
            <a:ext cx="17715073" cy="18430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04678" y="6736883"/>
            <a:ext cx="11031714" cy="1277843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150" y="2903369"/>
            <a:ext cx="29610106" cy="362322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4147" y="7395587"/>
            <a:ext cx="16627318" cy="127784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37" indent="0">
              <a:buNone/>
              <a:defRPr sz="1200"/>
            </a:lvl2pPr>
            <a:lvl3pPr marL="914473" indent="0">
              <a:buNone/>
              <a:defRPr sz="1100"/>
            </a:lvl3pPr>
            <a:lvl4pPr marL="1371710" indent="0">
              <a:buNone/>
              <a:defRPr sz="900"/>
            </a:lvl4pPr>
            <a:lvl5pPr marL="1828946" indent="0">
              <a:buNone/>
              <a:defRPr sz="900"/>
            </a:lvl5pPr>
            <a:lvl6pPr marL="2286183" indent="0">
              <a:buNone/>
              <a:defRPr sz="1000"/>
            </a:lvl6pPr>
            <a:lvl7pPr marL="2743419" indent="0">
              <a:buNone/>
              <a:defRPr sz="1000"/>
            </a:lvl7pPr>
            <a:lvl8pPr marL="3200656" indent="0">
              <a:buNone/>
              <a:defRPr sz="1000"/>
            </a:lvl8pPr>
            <a:lvl9pPr marL="365789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97760" y="7410221"/>
            <a:ext cx="9645550" cy="11431763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90179" y="1784909"/>
            <a:ext cx="15968030" cy="1849635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149" y="2903366"/>
            <a:ext cx="11776558" cy="5279021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4149" y="9043638"/>
            <a:ext cx="11776558" cy="10990842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37" indent="0">
              <a:buNone/>
              <a:defRPr sz="1400"/>
            </a:lvl2pPr>
            <a:lvl3pPr marL="914473" indent="0">
              <a:buNone/>
              <a:defRPr sz="1200"/>
            </a:lvl3pPr>
            <a:lvl4pPr marL="1371710" indent="0">
              <a:buNone/>
              <a:defRPr sz="1000"/>
            </a:lvl4pPr>
            <a:lvl5pPr marL="1828946" indent="0">
              <a:buNone/>
              <a:defRPr sz="1000"/>
            </a:lvl5pPr>
            <a:lvl6pPr marL="2286183" indent="0">
              <a:buNone/>
              <a:defRPr sz="1000"/>
            </a:lvl6pPr>
            <a:lvl7pPr marL="2743419" indent="0">
              <a:buNone/>
              <a:defRPr sz="1000"/>
            </a:lvl7pPr>
            <a:lvl8pPr marL="3200656" indent="0">
              <a:buNone/>
              <a:defRPr sz="1000"/>
            </a:lvl8pPr>
            <a:lvl9pPr marL="365789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393387" y="2759542"/>
            <a:ext cx="13961603" cy="16547085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853" y="14149666"/>
            <a:ext cx="28349071" cy="4892566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339107" y="4257000"/>
            <a:ext cx="28349071" cy="10474659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2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088" y="15391181"/>
            <a:ext cx="20318882" cy="4945075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21992" y="2573184"/>
            <a:ext cx="28466186" cy="13459968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2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750" y="2896819"/>
            <a:ext cx="11356848" cy="11967667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0747" y="15596006"/>
            <a:ext cx="11356848" cy="4418381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37" indent="0" algn="ctr">
              <a:buNone/>
              <a:defRPr sz="2000"/>
            </a:lvl2pPr>
            <a:lvl3pPr marL="914473" indent="0" algn="ctr">
              <a:buNone/>
              <a:defRPr sz="1800"/>
            </a:lvl3pPr>
            <a:lvl4pPr marL="1371710" indent="0" algn="ctr">
              <a:buNone/>
              <a:defRPr sz="1600"/>
            </a:lvl4pPr>
            <a:lvl5pPr marL="1828946" indent="0" algn="ctr">
              <a:buNone/>
              <a:defRPr sz="1600"/>
            </a:lvl5pPr>
            <a:lvl6pPr marL="2286183" indent="0" algn="ctr">
              <a:buNone/>
              <a:defRPr sz="1600"/>
            </a:lvl6pPr>
            <a:lvl7pPr marL="2743419" indent="0" algn="ctr">
              <a:buNone/>
              <a:defRPr sz="1600"/>
            </a:lvl7pPr>
            <a:lvl8pPr marL="3200656" indent="0" algn="ctr">
              <a:buNone/>
              <a:defRPr sz="1600"/>
            </a:lvl8pPr>
            <a:lvl9pPr marL="365789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109546" y="1068019"/>
            <a:ext cx="16841876" cy="19809562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37266" y="20895731"/>
            <a:ext cx="5269798" cy="1049869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078512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518743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6912" userDrawn="1">
          <p15:clr>
            <a:srgbClr val="FBAE40"/>
          </p15:clr>
        </p15:guide>
        <p15:guide id="6" pos="10368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088" y="14149664"/>
            <a:ext cx="20318882" cy="6186592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21992" y="4330847"/>
            <a:ext cx="28466186" cy="10474659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2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150" y="-3628339"/>
            <a:ext cx="28762452" cy="36283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51890" y="1796066"/>
            <a:ext cx="25014625" cy="18353488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1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18" indent="0" algn="ctr">
              <a:lnSpc>
                <a:spcPct val="80000"/>
              </a:lnSpc>
              <a:buNone/>
              <a:defRPr lang="en-US" sz="6601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37" indent="0" algn="ctr">
              <a:lnSpc>
                <a:spcPct val="80000"/>
              </a:lnSpc>
              <a:buNone/>
              <a:defRPr lang="en-US" sz="6601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55" indent="0" algn="ctr">
              <a:lnSpc>
                <a:spcPct val="100000"/>
              </a:lnSpc>
              <a:buNone/>
              <a:defRPr lang="en-US" sz="8001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73" indent="0" algn="ctr">
              <a:lnSpc>
                <a:spcPct val="100000"/>
              </a:lnSpc>
              <a:buNone/>
              <a:defRPr lang="en-US" sz="8001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150" y="-3628339"/>
            <a:ext cx="28762452" cy="36283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4150" y="6174029"/>
            <a:ext cx="22318675" cy="1325514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18" indent="0">
              <a:lnSpc>
                <a:spcPct val="100000"/>
              </a:lnSpc>
              <a:buNone/>
              <a:defRPr sz="4400" b="1"/>
            </a:lvl2pPr>
            <a:lvl3pPr marL="457237" indent="0">
              <a:lnSpc>
                <a:spcPct val="100000"/>
              </a:lnSpc>
              <a:buNone/>
              <a:defRPr sz="4000" b="1"/>
            </a:lvl3pPr>
            <a:lvl4pPr marL="685855" indent="0">
              <a:lnSpc>
                <a:spcPct val="100000"/>
              </a:lnSpc>
              <a:buNone/>
              <a:defRPr sz="3600" b="1"/>
            </a:lvl4pPr>
            <a:lvl5pPr marL="914473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150" y="-3628339"/>
            <a:ext cx="28762452" cy="36283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4150" y="1755648"/>
            <a:ext cx="22318675" cy="1793687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18" indent="0">
              <a:lnSpc>
                <a:spcPct val="100000"/>
              </a:lnSpc>
              <a:buNone/>
              <a:defRPr sz="4400" b="1"/>
            </a:lvl2pPr>
            <a:lvl3pPr marL="457237" indent="0">
              <a:lnSpc>
                <a:spcPct val="100000"/>
              </a:lnSpc>
              <a:buNone/>
              <a:defRPr sz="4000" b="1"/>
            </a:lvl3pPr>
            <a:lvl4pPr marL="685855" indent="0">
              <a:lnSpc>
                <a:spcPct val="100000"/>
              </a:lnSpc>
              <a:buNone/>
              <a:defRPr sz="3600" b="1"/>
            </a:lvl4pPr>
            <a:lvl5pPr marL="914473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1330122" y="0"/>
            <a:ext cx="12072370" cy="1341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35876" y="16440371"/>
            <a:ext cx="21746267" cy="1492301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62108" y="3803904"/>
            <a:ext cx="23201146" cy="6959891"/>
          </a:xfrm>
        </p:spPr>
        <p:txBody>
          <a:bodyPr anchor="b">
            <a:normAutofit/>
          </a:bodyPr>
          <a:lstStyle>
            <a:lvl1pPr marL="0" indent="-457237" defTabSz="914473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4188278" y="11129557"/>
            <a:ext cx="0" cy="637467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7924" y="17117568"/>
            <a:ext cx="24417223" cy="1492301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48963" y="4301338"/>
            <a:ext cx="24836933" cy="10533888"/>
          </a:xfrm>
        </p:spPr>
        <p:txBody>
          <a:bodyPr anchor="ctr">
            <a:normAutofit/>
          </a:bodyPr>
          <a:lstStyle>
            <a:lvl1pPr marL="164605" indent="-164605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111" y="18141696"/>
            <a:ext cx="23775314" cy="1492301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4150" y="3511296"/>
            <a:ext cx="24195024" cy="11119104"/>
          </a:xfrm>
        </p:spPr>
        <p:txBody>
          <a:bodyPr anchor="ctr">
            <a:normAutofit/>
          </a:bodyPr>
          <a:lstStyle>
            <a:lvl1pPr marL="164605" indent="-164605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418" y="2903369"/>
            <a:ext cx="28255697" cy="36232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24413" y="7257987"/>
            <a:ext cx="13610184" cy="12736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969928" y="7257987"/>
            <a:ext cx="13610184" cy="12736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418" y="2903369"/>
            <a:ext cx="28255697" cy="36232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4411" y="7257987"/>
            <a:ext cx="13610182" cy="1791469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37" indent="0">
              <a:buNone/>
              <a:defRPr sz="2000" b="1"/>
            </a:lvl2pPr>
            <a:lvl3pPr marL="914473" indent="0">
              <a:buNone/>
              <a:defRPr sz="1800" b="1"/>
            </a:lvl3pPr>
            <a:lvl4pPr marL="1371710" indent="0">
              <a:buNone/>
              <a:defRPr sz="1600" b="1"/>
            </a:lvl4pPr>
            <a:lvl5pPr marL="1828946" indent="0">
              <a:buNone/>
              <a:defRPr sz="1600" b="1"/>
            </a:lvl5pPr>
            <a:lvl6pPr marL="2286183" indent="0">
              <a:buNone/>
              <a:defRPr sz="1600" b="1"/>
            </a:lvl6pPr>
            <a:lvl7pPr marL="2743419" indent="0">
              <a:buNone/>
              <a:defRPr sz="1600" b="1"/>
            </a:lvl7pPr>
            <a:lvl8pPr marL="3200656" indent="0">
              <a:buNone/>
              <a:defRPr sz="1600" b="1"/>
            </a:lvl8pPr>
            <a:lvl9pPr marL="365789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6969926" y="7257987"/>
            <a:ext cx="13610182" cy="1791469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37" indent="0">
              <a:buNone/>
              <a:defRPr sz="2000" b="1"/>
            </a:lvl2pPr>
            <a:lvl3pPr marL="914473" indent="0">
              <a:buNone/>
              <a:defRPr sz="1800" b="1"/>
            </a:lvl3pPr>
            <a:lvl4pPr marL="1371710" indent="0">
              <a:buNone/>
              <a:defRPr sz="1600" b="1"/>
            </a:lvl4pPr>
            <a:lvl5pPr marL="1828946" indent="0">
              <a:buNone/>
              <a:defRPr sz="1600" b="1"/>
            </a:lvl5pPr>
            <a:lvl6pPr marL="2286183" indent="0">
              <a:buNone/>
              <a:defRPr sz="1600" b="1"/>
            </a:lvl6pPr>
            <a:lvl7pPr marL="2743419" indent="0">
              <a:buNone/>
              <a:defRPr sz="1600" b="1"/>
            </a:lvl7pPr>
            <a:lvl8pPr marL="3200656" indent="0">
              <a:buNone/>
              <a:defRPr sz="1600" b="1"/>
            </a:lvl8pPr>
            <a:lvl9pPr marL="365789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24413" y="9503958"/>
            <a:ext cx="13610184" cy="1049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969928" y="9503958"/>
            <a:ext cx="13610184" cy="1049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418" y="2903369"/>
            <a:ext cx="28255697" cy="36232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1076510" y="0"/>
            <a:ext cx="15382686" cy="16069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7263" y="1755663"/>
            <a:ext cx="20193276" cy="11634550"/>
          </a:xfrm>
        </p:spPr>
        <p:txBody>
          <a:bodyPr anchor="b">
            <a:normAutofit/>
          </a:bodyPr>
          <a:lstStyle>
            <a:lvl1pPr algn="l">
              <a:defRPr sz="7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346" y="13918650"/>
            <a:ext cx="18417191" cy="4431123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37" indent="0" algn="ctr">
              <a:buNone/>
              <a:defRPr sz="2000"/>
            </a:lvl2pPr>
            <a:lvl3pPr marL="914473" indent="0" algn="ctr">
              <a:buNone/>
              <a:defRPr sz="1800"/>
            </a:lvl3pPr>
            <a:lvl4pPr marL="1371710" indent="0" algn="ctr">
              <a:buNone/>
              <a:defRPr sz="1600"/>
            </a:lvl4pPr>
            <a:lvl5pPr marL="1828946" indent="0" algn="ctr">
              <a:buNone/>
              <a:defRPr sz="1600"/>
            </a:lvl5pPr>
            <a:lvl6pPr marL="2286183" indent="0" algn="ctr">
              <a:buNone/>
              <a:defRPr sz="1600"/>
            </a:lvl6pPr>
            <a:lvl7pPr marL="2743419" indent="0" algn="ctr">
              <a:buNone/>
              <a:defRPr sz="1600"/>
            </a:lvl7pPr>
            <a:lvl8pPr marL="3200656" indent="0" algn="ctr">
              <a:buNone/>
              <a:defRPr sz="1600"/>
            </a:lvl8pPr>
            <a:lvl9pPr marL="365789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1722165" y="13558306"/>
            <a:ext cx="0" cy="44311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6912" userDrawn="1">
          <p15:clr>
            <a:srgbClr val="FBAE40"/>
          </p15:clr>
        </p15:guide>
        <p15:guide id="6" pos="10368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152" y="1771573"/>
            <a:ext cx="9708212" cy="5624016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4152" y="7395589"/>
            <a:ext cx="9708212" cy="12778442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37" indent="0">
              <a:buNone/>
              <a:defRPr sz="1400"/>
            </a:lvl2pPr>
            <a:lvl3pPr marL="914473" indent="0">
              <a:buNone/>
              <a:defRPr sz="1200"/>
            </a:lvl3pPr>
            <a:lvl4pPr marL="1371710" indent="0">
              <a:buNone/>
              <a:defRPr sz="1000"/>
            </a:lvl4pPr>
            <a:lvl5pPr marL="1828946" indent="0">
              <a:buNone/>
              <a:defRPr sz="1000"/>
            </a:lvl5pPr>
            <a:lvl6pPr marL="2286183" indent="0">
              <a:buNone/>
              <a:defRPr sz="1000"/>
            </a:lvl6pPr>
            <a:lvl7pPr marL="2743419" indent="0">
              <a:buNone/>
              <a:defRPr sz="1000"/>
            </a:lvl7pPr>
            <a:lvl8pPr marL="3200656" indent="0">
              <a:buNone/>
              <a:defRPr sz="1000"/>
            </a:lvl8pPr>
            <a:lvl9pPr marL="365789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63711" y="1771576"/>
            <a:ext cx="17388697" cy="1841634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748" y="5910682"/>
            <a:ext cx="19824229" cy="3628339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20747" y="11501117"/>
            <a:ext cx="28276906" cy="8778240"/>
          </a:xfrm>
        </p:spPr>
        <p:txBody>
          <a:bodyPr/>
          <a:lstStyle>
            <a:lvl1pPr marL="0" indent="0">
              <a:buNone/>
              <a:defRPr/>
            </a:lvl1pPr>
            <a:lvl2pPr marL="228618" indent="0">
              <a:buNone/>
              <a:defRPr/>
            </a:lvl2pPr>
            <a:lvl3pPr marL="457237" indent="0">
              <a:buNone/>
              <a:defRPr/>
            </a:lvl3pPr>
            <a:lvl4pPr marL="685855" indent="0">
              <a:buNone/>
              <a:defRPr/>
            </a:lvl4pPr>
            <a:lvl5pPr marL="91447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937262" y="1049877"/>
            <a:ext cx="31043882" cy="19845866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84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1249138" y="0"/>
            <a:ext cx="24271458" cy="15217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3318" y="11530144"/>
            <a:ext cx="18937824" cy="4824550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07160" y="17539065"/>
            <a:ext cx="17173979" cy="2381306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18" indent="0">
              <a:lnSpc>
                <a:spcPct val="110000"/>
              </a:lnSpc>
              <a:buNone/>
              <a:defRPr sz="1600"/>
            </a:lvl2pPr>
            <a:lvl3pPr marL="457237" indent="0">
              <a:buNone/>
              <a:defRPr sz="1400"/>
            </a:lvl3pPr>
            <a:lvl4pPr marL="685855" indent="0">
              <a:buNone/>
              <a:defRPr sz="1200"/>
            </a:lvl4pPr>
            <a:lvl5pPr marL="914473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13461274" y="16764005"/>
            <a:ext cx="0" cy="28247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9993090" y="6618515"/>
            <a:ext cx="22925309" cy="15327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628" y="2733569"/>
            <a:ext cx="21265975" cy="11496413"/>
          </a:xfrm>
        </p:spPr>
        <p:txBody>
          <a:bodyPr anchor="b">
            <a:normAutofit/>
          </a:bodyPr>
          <a:lstStyle>
            <a:lvl1pPr algn="l">
              <a:defRPr sz="72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873" y="14774842"/>
            <a:ext cx="18504480" cy="3247949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37" indent="0" algn="ctr">
              <a:buNone/>
              <a:defRPr sz="2000"/>
            </a:lvl2pPr>
            <a:lvl3pPr marL="914473" indent="0" algn="ctr">
              <a:buNone/>
              <a:defRPr sz="1800"/>
            </a:lvl3pPr>
            <a:lvl4pPr marL="1371710" indent="0" algn="ctr">
              <a:buNone/>
              <a:defRPr sz="1600"/>
            </a:lvl4pPr>
            <a:lvl5pPr marL="1828946" indent="0" algn="ctr">
              <a:buNone/>
              <a:defRPr sz="1600"/>
            </a:lvl5pPr>
            <a:lvl6pPr marL="2286183" indent="0" algn="ctr">
              <a:buNone/>
              <a:defRPr sz="1600"/>
            </a:lvl6pPr>
            <a:lvl7pPr marL="2743419" indent="0" algn="ctr">
              <a:buNone/>
              <a:defRPr sz="1600"/>
            </a:lvl7pPr>
            <a:lvl8pPr marL="3200656" indent="0" algn="ctr">
              <a:buNone/>
              <a:defRPr sz="1600"/>
            </a:lvl8pPr>
            <a:lvl9pPr marL="365789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2040606" y="14375360"/>
            <a:ext cx="0" cy="36140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6912" userDrawn="1">
          <p15:clr>
            <a:srgbClr val="FBAE40"/>
          </p15:clr>
        </p15:guide>
        <p15:guide id="6" pos="103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46061" y="2897968"/>
            <a:ext cx="13626279" cy="16149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5500" y="4566918"/>
            <a:ext cx="25607405" cy="8387693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5199" y="13275231"/>
            <a:ext cx="20488019" cy="4525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37" indent="0" algn="ctr">
              <a:buNone/>
              <a:defRPr sz="2000"/>
            </a:lvl2pPr>
            <a:lvl3pPr marL="914473" indent="0" algn="ctr">
              <a:buNone/>
              <a:defRPr sz="1800"/>
            </a:lvl3pPr>
            <a:lvl4pPr marL="1371710" indent="0" algn="ctr">
              <a:buNone/>
              <a:defRPr sz="1600"/>
            </a:lvl4pPr>
            <a:lvl5pPr marL="1828946" indent="0" algn="ctr">
              <a:buNone/>
              <a:defRPr sz="1600"/>
            </a:lvl5pPr>
            <a:lvl6pPr marL="2286183" indent="0" algn="ctr">
              <a:buNone/>
              <a:defRPr sz="1600"/>
            </a:lvl6pPr>
            <a:lvl7pPr marL="2743419" indent="0" algn="ctr">
              <a:buNone/>
              <a:defRPr sz="1600"/>
            </a:lvl7pPr>
            <a:lvl8pPr marL="3200656" indent="0" algn="ctr">
              <a:buNone/>
              <a:defRPr sz="1600"/>
            </a:lvl8pPr>
            <a:lvl9pPr marL="365789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6912" userDrawn="1">
          <p15:clr>
            <a:srgbClr val="FBAE40"/>
          </p15:clr>
        </p15:guide>
        <p15:guide id="6" pos="1036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8948" y="3835254"/>
            <a:ext cx="11984355" cy="14203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913" y="8966173"/>
            <a:ext cx="23454363" cy="8210886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34450" y="5524061"/>
            <a:ext cx="8167227" cy="175330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18" indent="0">
              <a:buNone/>
              <a:defRPr sz="1400"/>
            </a:lvl2pPr>
            <a:lvl3pPr marL="457237" indent="0">
              <a:buNone/>
              <a:defRPr sz="1200"/>
            </a:lvl3pPr>
            <a:lvl4pPr marL="685855" indent="0">
              <a:buNone/>
              <a:defRPr sz="1100"/>
            </a:lvl4pPr>
            <a:lvl5pPr marL="914473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3916156" y="8071945"/>
            <a:ext cx="0" cy="83998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1138228" y="5875922"/>
            <a:ext cx="15320972" cy="16069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6157" y="3169923"/>
            <a:ext cx="24694176" cy="11617229"/>
          </a:xfrm>
        </p:spPr>
        <p:txBody>
          <a:bodyPr anchor="b">
            <a:noAutofit/>
          </a:bodyPr>
          <a:lstStyle>
            <a:lvl1pPr algn="l">
              <a:defRPr sz="650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12/2/25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6912" userDrawn="1">
          <p15:clr>
            <a:srgbClr val="FBAE40"/>
          </p15:clr>
        </p15:guide>
        <p15:guide id="6" pos="1036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149" y="1755648"/>
            <a:ext cx="28764661" cy="3623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4151" y="5489702"/>
            <a:ext cx="28764663" cy="1470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7258" y="20895731"/>
            <a:ext cx="8867721" cy="10498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12/2/25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382058" y="20895731"/>
            <a:ext cx="7574594" cy="10498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822289" y="20895731"/>
            <a:ext cx="1158859" cy="10498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73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8" indent="-228618" algn="l" defTabSz="914473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7" indent="-228618" algn="l" defTabSz="914473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55" indent="-228618" algn="l" defTabSz="914473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73" indent="-228618" algn="l" defTabSz="914473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91" indent="-228618" algn="l" defTabSz="914473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01" indent="-228618" algn="l" defTabSz="9144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38" indent="-228618" algn="l" defTabSz="9144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74" indent="-228618" algn="l" defTabSz="9144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11" indent="-228618" algn="l" defTabSz="9144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7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3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0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46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83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19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56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93" algn="l" defTabSz="914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6912" userDrawn="1">
          <p15:clr>
            <a:srgbClr val="F26B43"/>
          </p15:clr>
        </p15:guide>
        <p15:guide id="6" pos="103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81A89831-936D-B463-5253-E2E55BB2222C}"/>
              </a:ext>
            </a:extLst>
          </p:cNvPr>
          <p:cNvSpPr/>
          <p:nvPr/>
        </p:nvSpPr>
        <p:spPr>
          <a:xfrm>
            <a:off x="27336803" y="7517945"/>
            <a:ext cx="4898572" cy="2187780"/>
          </a:xfrm>
          <a:prstGeom prst="roundRect">
            <a:avLst>
              <a:gd name="adj" fmla="val 12062"/>
            </a:avLst>
          </a:prstGeom>
          <a:solidFill>
            <a:srgbClr val="9B92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11CFA251-E2C1-F9D5-E090-ABB2D3D4218B}"/>
              </a:ext>
            </a:extLst>
          </p:cNvPr>
          <p:cNvSpPr txBox="1">
            <a:spLocks/>
          </p:cNvSpPr>
          <p:nvPr/>
        </p:nvSpPr>
        <p:spPr>
          <a:xfrm>
            <a:off x="27696031" y="8843478"/>
            <a:ext cx="4174451" cy="6100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73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18" indent="0" algn="l" defTabSz="914473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37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55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73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38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74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1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… never has a station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86727176-E375-0CAF-5247-461B659662EC}"/>
              </a:ext>
            </a:extLst>
          </p:cNvPr>
          <p:cNvSpPr/>
          <p:nvPr/>
        </p:nvSpPr>
        <p:spPr>
          <a:xfrm>
            <a:off x="27770854" y="7858155"/>
            <a:ext cx="3919888" cy="910314"/>
          </a:xfrm>
          <a:prstGeom prst="roundRect">
            <a:avLst>
              <a:gd name="adj" fmla="val 19242"/>
            </a:avLst>
          </a:prstGeom>
          <a:solidFill>
            <a:srgbClr val="6236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8FD589AC-8AE3-696E-0238-95D96786F142}"/>
              </a:ext>
            </a:extLst>
          </p:cNvPr>
          <p:cNvSpPr txBox="1">
            <a:spLocks/>
          </p:cNvSpPr>
          <p:nvPr/>
        </p:nvSpPr>
        <p:spPr>
          <a:xfrm>
            <a:off x="28004770" y="7815625"/>
            <a:ext cx="3537115" cy="785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73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18" indent="0" algn="l" defTabSz="914473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37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55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73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38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74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1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</a:rPr>
              <a:t>Mount Greenwood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137D8A-F29E-9DBB-1A45-0211D482A595}"/>
              </a:ext>
            </a:extLst>
          </p:cNvPr>
          <p:cNvGrpSpPr/>
          <p:nvPr/>
        </p:nvGrpSpPr>
        <p:grpSpPr>
          <a:xfrm>
            <a:off x="4457701" y="12987497"/>
            <a:ext cx="24002998" cy="8337087"/>
            <a:chOff x="4279393" y="12987497"/>
            <a:chExt cx="24002998" cy="833708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8757B49-D41F-8779-0B12-AFD36090B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95392" y="13094985"/>
              <a:ext cx="10286999" cy="8229599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2E50F9E-F38A-34C8-640D-E4085A142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9393" y="12987497"/>
              <a:ext cx="13715999" cy="8229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AA9C25-FCC1-C5AB-D6A3-9948EE6457B2}"/>
              </a:ext>
            </a:extLst>
          </p:cNvPr>
          <p:cNvGrpSpPr/>
          <p:nvPr/>
        </p:nvGrpSpPr>
        <p:grpSpPr>
          <a:xfrm>
            <a:off x="6189204" y="2438677"/>
            <a:ext cx="20539991" cy="8229600"/>
            <a:chOff x="6189204" y="2438677"/>
            <a:chExt cx="20539991" cy="82296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E3B60B4-279E-A6CC-8AFF-5C6478CFE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013196" y="2438678"/>
              <a:ext cx="13715999" cy="82295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862F27-2623-FF66-D22A-F327E14A8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9204" y="2438677"/>
              <a:ext cx="6823992" cy="82296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5777E20-2C6D-2A8C-6A97-57E688016DBC}"/>
              </a:ext>
            </a:extLst>
          </p:cNvPr>
          <p:cNvSpPr txBox="1"/>
          <p:nvPr/>
        </p:nvSpPr>
        <p:spPr>
          <a:xfrm>
            <a:off x="14429232" y="11277323"/>
            <a:ext cx="40599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cap="none" dirty="0">
                <a:latin typeface="+mj-lt"/>
              </a:rPr>
              <a:t>Result</a:t>
            </a:r>
            <a:endParaRPr lang="en-US" sz="72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64595B-23C5-7F86-E32B-972C6D2F0F19}"/>
              </a:ext>
            </a:extLst>
          </p:cNvPr>
          <p:cNvSpPr txBox="1"/>
          <p:nvPr/>
        </p:nvSpPr>
        <p:spPr>
          <a:xfrm>
            <a:off x="10405872" y="621016"/>
            <a:ext cx="121066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cap="none" dirty="0">
                <a:solidFill>
                  <a:schemeClr val="bg1"/>
                </a:solidFill>
                <a:latin typeface="+mj-lt"/>
              </a:rPr>
              <a:t>Four community areas</a:t>
            </a:r>
            <a:endParaRPr lang="en-US" sz="7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85B240C-BE7A-BC08-86F5-C7DCBB16BCCC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20554188" y="9209681"/>
            <a:ext cx="0" cy="609045"/>
          </a:xfrm>
          <a:prstGeom prst="line">
            <a:avLst/>
          </a:prstGeom>
          <a:ln w="25400">
            <a:solidFill>
              <a:srgbClr val="00A2D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762B2D-AAB8-A1F8-990A-D33661BEF1E2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7252638" y="5988424"/>
            <a:ext cx="0" cy="3830302"/>
          </a:xfrm>
          <a:prstGeom prst="line">
            <a:avLst/>
          </a:prstGeom>
          <a:ln w="25400">
            <a:solidFill>
              <a:srgbClr val="E37EA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FC69DE5-4B65-D4EF-E872-D1D2BAB63632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9163344" y="9271888"/>
            <a:ext cx="2" cy="546839"/>
          </a:xfrm>
          <a:prstGeom prst="line">
            <a:avLst/>
          </a:prstGeom>
          <a:ln w="25400">
            <a:solidFill>
              <a:srgbClr val="009B3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E7F0689-EC36-9921-8F1E-408EDC05BE71}"/>
              </a:ext>
            </a:extLst>
          </p:cNvPr>
          <p:cNvSpPr txBox="1"/>
          <p:nvPr/>
        </p:nvSpPr>
        <p:spPr>
          <a:xfrm>
            <a:off x="16961532" y="981872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E37EA5"/>
                </a:solidFill>
              </a:rPr>
              <a:t>2012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1DE5A3-08B9-6BBB-9FC8-1FEB3CA94DA9}"/>
              </a:ext>
            </a:extLst>
          </p:cNvPr>
          <p:cNvSpPr txBox="1"/>
          <p:nvPr/>
        </p:nvSpPr>
        <p:spPr>
          <a:xfrm>
            <a:off x="16857336" y="5611871"/>
            <a:ext cx="790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E37EA5"/>
                </a:solidFill>
              </a:rPr>
              <a:t>Morgan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437A3C-A325-6BAA-CF6F-D23FCFB8DB3D}"/>
              </a:ext>
            </a:extLst>
          </p:cNvPr>
          <p:cNvSpPr txBox="1"/>
          <p:nvPr/>
        </p:nvSpPr>
        <p:spPr>
          <a:xfrm>
            <a:off x="18872240" y="981872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9B39"/>
                </a:solidFill>
              </a:rPr>
              <a:t>2015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876F1-38CC-11EF-3097-FE6D926CEFD1}"/>
              </a:ext>
            </a:extLst>
          </p:cNvPr>
          <p:cNvSpPr txBox="1"/>
          <p:nvPr/>
        </p:nvSpPr>
        <p:spPr>
          <a:xfrm>
            <a:off x="18030662" y="8874891"/>
            <a:ext cx="2265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9B39"/>
                </a:solidFill>
              </a:rPr>
              <a:t>Cermak-McCormick Place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DBD4AA-5B96-BC3F-D0B6-6B5995112BA5}"/>
              </a:ext>
            </a:extLst>
          </p:cNvPr>
          <p:cNvSpPr txBox="1"/>
          <p:nvPr/>
        </p:nvSpPr>
        <p:spPr>
          <a:xfrm>
            <a:off x="20263082" y="981872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A2DF"/>
                </a:solidFill>
              </a:rPr>
              <a:t>2017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E55C1B-619B-F4AD-C821-9AECA6251B81}"/>
              </a:ext>
            </a:extLst>
          </p:cNvPr>
          <p:cNvSpPr txBox="1"/>
          <p:nvPr/>
        </p:nvSpPr>
        <p:spPr>
          <a:xfrm>
            <a:off x="19668056" y="8600635"/>
            <a:ext cx="1824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A2DF"/>
                </a:solidFill>
              </a:rPr>
              <a:t>Washington/Wabash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2BE9F5E5-99FC-68C0-69F5-B8FDAA9995EB}"/>
              </a:ext>
            </a:extLst>
          </p:cNvPr>
          <p:cNvSpPr/>
          <p:nvPr/>
        </p:nvSpPr>
        <p:spPr>
          <a:xfrm>
            <a:off x="653143" y="12039125"/>
            <a:ext cx="3804557" cy="7468440"/>
          </a:xfrm>
          <a:prstGeom prst="roundRect">
            <a:avLst>
              <a:gd name="adj" fmla="val 19242"/>
            </a:avLst>
          </a:prstGeom>
          <a:solidFill>
            <a:srgbClr val="9B92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8E89241D-2C8A-E13B-ACBE-2972BAAE5A7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400" y="12300382"/>
            <a:ext cx="3298371" cy="6955972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</a:rPr>
              <a:t>Data sources: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Census: American Community Survey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Chicago ''</a:t>
            </a:r>
            <a:r>
              <a:rPr lang="en-US" sz="3200" dirty="0" err="1">
                <a:solidFill>
                  <a:schemeClr val="bg1"/>
                </a:solidFill>
              </a:rPr>
              <a:t>L''.org</a:t>
            </a:r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Illinois Secretary of State: Vehicle Services Statistics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C486020-BDBB-9488-E1EC-E4A4F25B0A12}"/>
              </a:ext>
            </a:extLst>
          </p:cNvPr>
          <p:cNvSpPr/>
          <p:nvPr/>
        </p:nvSpPr>
        <p:spPr>
          <a:xfrm>
            <a:off x="659565" y="8002306"/>
            <a:ext cx="4898572" cy="1786096"/>
          </a:xfrm>
          <a:prstGeom prst="roundRect">
            <a:avLst>
              <a:gd name="adj" fmla="val 19242"/>
            </a:avLst>
          </a:prstGeom>
          <a:solidFill>
            <a:srgbClr val="E2D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D608DF1B-9E0D-4914-BAC0-0F3BA529C193}"/>
              </a:ext>
            </a:extLst>
          </p:cNvPr>
          <p:cNvSpPr txBox="1">
            <a:spLocks/>
          </p:cNvSpPr>
          <p:nvPr/>
        </p:nvSpPr>
        <p:spPr>
          <a:xfrm>
            <a:off x="1018794" y="8002306"/>
            <a:ext cx="4174450" cy="1534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73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18" indent="0" algn="l" defTabSz="914473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37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55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73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38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74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1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Selected vehicle:</a:t>
            </a:r>
          </a:p>
          <a:p>
            <a:r>
              <a:rPr lang="en-US" sz="3200" dirty="0"/>
              <a:t>Passengers only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1D988BD-7E3F-9339-49A5-A4488EA2BB77}"/>
              </a:ext>
            </a:extLst>
          </p:cNvPr>
          <p:cNvSpPr/>
          <p:nvPr/>
        </p:nvSpPr>
        <p:spPr>
          <a:xfrm>
            <a:off x="659565" y="5066314"/>
            <a:ext cx="4898572" cy="2275955"/>
          </a:xfrm>
          <a:prstGeom prst="roundRect">
            <a:avLst>
              <a:gd name="adj" fmla="val 19242"/>
            </a:avLst>
          </a:prstGeom>
          <a:solidFill>
            <a:srgbClr val="E2D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2F73A04D-0DAD-ED3D-2A73-DE985BD6FE7E}"/>
              </a:ext>
            </a:extLst>
          </p:cNvPr>
          <p:cNvSpPr txBox="1">
            <a:spLocks/>
          </p:cNvSpPr>
          <p:nvPr/>
        </p:nvSpPr>
        <p:spPr>
          <a:xfrm>
            <a:off x="1018793" y="5066315"/>
            <a:ext cx="4174451" cy="20247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73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18" indent="0" algn="l" defTabSz="914473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37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55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73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38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74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1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Selected population:</a:t>
            </a:r>
          </a:p>
          <a:p>
            <a:r>
              <a:rPr lang="en-US" sz="3200" dirty="0"/>
              <a:t>Workers with personal vehicle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CAD4832-C9C1-2001-494D-6FC2030C1D54}"/>
              </a:ext>
            </a:extLst>
          </p:cNvPr>
          <p:cNvSpPr/>
          <p:nvPr/>
        </p:nvSpPr>
        <p:spPr>
          <a:xfrm>
            <a:off x="27365928" y="1957460"/>
            <a:ext cx="4898572" cy="4679047"/>
          </a:xfrm>
          <a:prstGeom prst="roundRect">
            <a:avLst>
              <a:gd name="adj" fmla="val 12062"/>
            </a:avLst>
          </a:prstGeom>
          <a:solidFill>
            <a:srgbClr val="9B92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F38019E6-B1CC-F793-1C93-B5ED5AEC2ED0}"/>
              </a:ext>
            </a:extLst>
          </p:cNvPr>
          <p:cNvSpPr txBox="1">
            <a:spLocks/>
          </p:cNvSpPr>
          <p:nvPr/>
        </p:nvSpPr>
        <p:spPr>
          <a:xfrm>
            <a:off x="27725156" y="5576339"/>
            <a:ext cx="4174451" cy="758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73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18" indent="0" algn="l" defTabSz="914473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37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55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73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38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74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1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… have one new station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F440418A-BF0E-C09A-CE70-AB7C4D3089CE}"/>
              </a:ext>
            </a:extLst>
          </p:cNvPr>
          <p:cNvSpPr/>
          <p:nvPr/>
        </p:nvSpPr>
        <p:spPr>
          <a:xfrm>
            <a:off x="27799979" y="4591016"/>
            <a:ext cx="3919888" cy="910314"/>
          </a:xfrm>
          <a:prstGeom prst="roundRect">
            <a:avLst>
              <a:gd name="adj" fmla="val 19242"/>
            </a:avLst>
          </a:prstGeom>
          <a:solidFill>
            <a:srgbClr val="009B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B958C2BC-066B-3959-657D-E1D2A978610B}"/>
              </a:ext>
            </a:extLst>
          </p:cNvPr>
          <p:cNvSpPr txBox="1">
            <a:spLocks/>
          </p:cNvSpPr>
          <p:nvPr/>
        </p:nvSpPr>
        <p:spPr>
          <a:xfrm>
            <a:off x="28033895" y="4548486"/>
            <a:ext cx="3537115" cy="785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73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18" indent="0" algn="l" defTabSz="914473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37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55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73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38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74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1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</a:rPr>
              <a:t>Near South Side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7ECF998-AF15-CB17-9E57-5540D7440DE1}"/>
              </a:ext>
            </a:extLst>
          </p:cNvPr>
          <p:cNvSpPr/>
          <p:nvPr/>
        </p:nvSpPr>
        <p:spPr>
          <a:xfrm>
            <a:off x="27799979" y="3463128"/>
            <a:ext cx="3919888" cy="910314"/>
          </a:xfrm>
          <a:prstGeom prst="roundRect">
            <a:avLst>
              <a:gd name="adj" fmla="val 19242"/>
            </a:avLst>
          </a:prstGeom>
          <a:solidFill>
            <a:srgbClr val="E37EA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64DDBD58-3588-BACC-A74C-F052EAD6EA69}"/>
              </a:ext>
            </a:extLst>
          </p:cNvPr>
          <p:cNvSpPr txBox="1">
            <a:spLocks/>
          </p:cNvSpPr>
          <p:nvPr/>
        </p:nvSpPr>
        <p:spPr>
          <a:xfrm>
            <a:off x="28033895" y="3420598"/>
            <a:ext cx="3537115" cy="785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73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18" indent="0" algn="l" defTabSz="914473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37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55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73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38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74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1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</a:rPr>
              <a:t>Near West Side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D574EDE-8DF5-D6D3-1471-A4875C69B3AF}"/>
              </a:ext>
            </a:extLst>
          </p:cNvPr>
          <p:cNvSpPr/>
          <p:nvPr/>
        </p:nvSpPr>
        <p:spPr>
          <a:xfrm>
            <a:off x="27799979" y="2335239"/>
            <a:ext cx="3919888" cy="910314"/>
          </a:xfrm>
          <a:prstGeom prst="roundRect">
            <a:avLst>
              <a:gd name="adj" fmla="val 19242"/>
            </a:avLst>
          </a:prstGeom>
          <a:solidFill>
            <a:srgbClr val="00A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C19D6106-D06C-A8B2-194E-6C94CEAD06C2}"/>
              </a:ext>
            </a:extLst>
          </p:cNvPr>
          <p:cNvSpPr txBox="1">
            <a:spLocks/>
          </p:cNvSpPr>
          <p:nvPr/>
        </p:nvSpPr>
        <p:spPr>
          <a:xfrm>
            <a:off x="28033895" y="2292709"/>
            <a:ext cx="3537115" cy="785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73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18" indent="0" algn="l" defTabSz="914473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37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55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73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38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74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1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</a:rPr>
              <a:t>Loop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C0809EF8-95D4-FBBA-DF2D-19A282399A43}"/>
              </a:ext>
            </a:extLst>
          </p:cNvPr>
          <p:cNvSpPr/>
          <p:nvPr/>
        </p:nvSpPr>
        <p:spPr>
          <a:xfrm>
            <a:off x="28339979" y="18980607"/>
            <a:ext cx="3804557" cy="2187780"/>
          </a:xfrm>
          <a:prstGeom prst="roundRect">
            <a:avLst>
              <a:gd name="adj" fmla="val 19242"/>
            </a:avLst>
          </a:prstGeom>
          <a:solidFill>
            <a:srgbClr val="E2D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DA2A6A9A-B683-E5DB-A7AD-5A06845EC148}"/>
              </a:ext>
            </a:extLst>
          </p:cNvPr>
          <p:cNvSpPr txBox="1">
            <a:spLocks/>
          </p:cNvSpPr>
          <p:nvPr/>
        </p:nvSpPr>
        <p:spPr>
          <a:xfrm>
            <a:off x="28601236" y="19151468"/>
            <a:ext cx="3298371" cy="17657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73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18" indent="0" algn="l" defTabSz="914473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37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55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73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38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74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1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/>
              <a:t>The area furthest away is the only area with decreasing ownership.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12CA409-7B4D-732A-71C3-9B0916231BA9}"/>
              </a:ext>
            </a:extLst>
          </p:cNvPr>
          <p:cNvSpPr/>
          <p:nvPr/>
        </p:nvSpPr>
        <p:spPr>
          <a:xfrm>
            <a:off x="28339979" y="12708981"/>
            <a:ext cx="3804557" cy="2187780"/>
          </a:xfrm>
          <a:prstGeom prst="roundRect">
            <a:avLst>
              <a:gd name="adj" fmla="val 19242"/>
            </a:avLst>
          </a:prstGeom>
          <a:solidFill>
            <a:srgbClr val="E2D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2CB6C315-8CD5-B41B-8668-120919DDF638}"/>
              </a:ext>
            </a:extLst>
          </p:cNvPr>
          <p:cNvSpPr txBox="1">
            <a:spLocks/>
          </p:cNvSpPr>
          <p:nvPr/>
        </p:nvSpPr>
        <p:spPr>
          <a:xfrm>
            <a:off x="28601236" y="12879842"/>
            <a:ext cx="3298371" cy="17657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73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18" indent="0" algn="l" defTabSz="914473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37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55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73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38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74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1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Recent station openings had a modest impact from 2013 to 2018.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0A078A61-6D58-AD49-2BAB-C6B740B67381}"/>
              </a:ext>
            </a:extLst>
          </p:cNvPr>
          <p:cNvSpPr/>
          <p:nvPr/>
        </p:nvSpPr>
        <p:spPr>
          <a:xfrm>
            <a:off x="28339979" y="16017683"/>
            <a:ext cx="3804557" cy="2187780"/>
          </a:xfrm>
          <a:prstGeom prst="roundRect">
            <a:avLst>
              <a:gd name="adj" fmla="val 19242"/>
            </a:avLst>
          </a:prstGeom>
          <a:solidFill>
            <a:srgbClr val="E2D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9E11E95A-1BB9-5265-68F4-C80D339A6EE5}"/>
              </a:ext>
            </a:extLst>
          </p:cNvPr>
          <p:cNvSpPr txBox="1">
            <a:spLocks/>
          </p:cNvSpPr>
          <p:nvPr/>
        </p:nvSpPr>
        <p:spPr>
          <a:xfrm>
            <a:off x="28601236" y="16188544"/>
            <a:ext cx="3298371" cy="17657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73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18" indent="0" algn="l" defTabSz="914473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37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55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73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38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74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1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/>
              <a:t>After COVID, ownership increased while vehicle count dropped about 10%.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E48B3B04-7EE6-4F7D-55DB-D81691F53EBD}"/>
              </a:ext>
            </a:extLst>
          </p:cNvPr>
          <p:cNvSpPr/>
          <p:nvPr/>
        </p:nvSpPr>
        <p:spPr>
          <a:xfrm>
            <a:off x="1287041" y="1263748"/>
            <a:ext cx="3804557" cy="2448818"/>
          </a:xfrm>
          <a:prstGeom prst="roundRect">
            <a:avLst>
              <a:gd name="adj" fmla="val 19242"/>
            </a:avLst>
          </a:prstGeom>
          <a:solidFill>
            <a:srgbClr val="9B92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796AE69B-D971-D8BF-B2F8-1D965EAF3361}"/>
              </a:ext>
            </a:extLst>
          </p:cNvPr>
          <p:cNvSpPr txBox="1">
            <a:spLocks/>
          </p:cNvSpPr>
          <p:nvPr/>
        </p:nvSpPr>
        <p:spPr>
          <a:xfrm>
            <a:off x="1548298" y="1263748"/>
            <a:ext cx="3298371" cy="22481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73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18" indent="0" algn="l" defTabSz="914473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37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55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73" indent="0" algn="l" defTabSz="914473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38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74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11" indent="-228618" algn="l" defTabSz="91447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“L” TRAIN IMPACT ON VEHICLE OWNERSHIP by Hendra </a:t>
            </a:r>
            <a:r>
              <a:rPr lang="en-US" sz="2400" dirty="0" err="1">
                <a:solidFill>
                  <a:schemeClr val="bg1"/>
                </a:solidFill>
              </a:rPr>
              <a:t>Anggrianto</a:t>
            </a:r>
            <a:r>
              <a:rPr lang="en-US" sz="2400" dirty="0">
                <a:solidFill>
                  <a:schemeClr val="bg1"/>
                </a:solidFill>
              </a:rPr>
              <a:t> Wijaya (A20529195)</a:t>
            </a:r>
          </a:p>
        </p:txBody>
      </p:sp>
    </p:spTree>
    <p:extLst>
      <p:ext uri="{BB962C8B-B14F-4D97-AF65-F5344CB8AC3E}">
        <p14:creationId xmlns:p14="http://schemas.microsoft.com/office/powerpoint/2010/main" val="286230749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</TotalTime>
  <Words>117</Words>
  <Application>Microsoft Macintosh PowerPoint</Application>
  <PresentationFormat>Custom</PresentationFormat>
  <Paragraphs>29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Arial</vt:lpstr>
      <vt:lpstr>Lora</vt:lpstr>
      <vt:lpstr>Playfair Display Black</vt:lpstr>
      <vt:lpstr>Poppins Light</vt:lpstr>
      <vt:lpstr>Gradient Circle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Hendra Anggrian</cp:lastModifiedBy>
  <cp:revision>63</cp:revision>
  <dcterms:created xsi:type="dcterms:W3CDTF">2025-12-01T10:02:04Z</dcterms:created>
  <dcterms:modified xsi:type="dcterms:W3CDTF">2025-12-02T11:48:07Z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